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4479925" cy="56007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73" autoAdjust="0"/>
    <p:restoredTop sz="94660"/>
  </p:normalViewPr>
  <p:slideViewPr>
    <p:cSldViewPr snapToGrid="0">
      <p:cViewPr varScale="1">
        <p:scale>
          <a:sx n="134" d="100"/>
          <a:sy n="134" d="100"/>
        </p:scale>
        <p:origin x="311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5995" y="916597"/>
            <a:ext cx="3807936" cy="1949873"/>
          </a:xfrm>
        </p:spPr>
        <p:txBody>
          <a:bodyPr anchor="b"/>
          <a:lstStyle>
            <a:lvl1pPr algn="ctr">
              <a:defRPr sz="293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9991" y="2941664"/>
            <a:ext cx="3359944" cy="1352206"/>
          </a:xfrm>
        </p:spPr>
        <p:txBody>
          <a:bodyPr/>
          <a:lstStyle>
            <a:lvl1pPr marL="0" indent="0" algn="ctr">
              <a:buNone/>
              <a:defRPr sz="1176"/>
            </a:lvl1pPr>
            <a:lvl2pPr marL="223982" indent="0" algn="ctr">
              <a:buNone/>
              <a:defRPr sz="980"/>
            </a:lvl2pPr>
            <a:lvl3pPr marL="447965" indent="0" algn="ctr">
              <a:buNone/>
              <a:defRPr sz="882"/>
            </a:lvl3pPr>
            <a:lvl4pPr marL="671947" indent="0" algn="ctr">
              <a:buNone/>
              <a:defRPr sz="784"/>
            </a:lvl4pPr>
            <a:lvl5pPr marL="895929" indent="0" algn="ctr">
              <a:buNone/>
              <a:defRPr sz="784"/>
            </a:lvl5pPr>
            <a:lvl6pPr marL="1119911" indent="0" algn="ctr">
              <a:buNone/>
              <a:defRPr sz="784"/>
            </a:lvl6pPr>
            <a:lvl7pPr marL="1343894" indent="0" algn="ctr">
              <a:buNone/>
              <a:defRPr sz="784"/>
            </a:lvl7pPr>
            <a:lvl8pPr marL="1567876" indent="0" algn="ctr">
              <a:buNone/>
              <a:defRPr sz="784"/>
            </a:lvl8pPr>
            <a:lvl9pPr marL="1791858" indent="0" algn="ctr">
              <a:buNone/>
              <a:defRPr sz="78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3B9B1-51BE-4AFA-AE14-C3380E1D2722}" type="datetimeFigureOut">
              <a:rPr lang="en-CA" smtClean="0"/>
              <a:t>2026-03-03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3158-3700-45BA-9B01-2418BFAC8D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6791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3B9B1-51BE-4AFA-AE14-C3380E1D2722}" type="datetimeFigureOut">
              <a:rPr lang="en-CA" smtClean="0"/>
              <a:t>2026-03-03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3158-3700-45BA-9B01-2418BFAC8D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28476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05946" y="298186"/>
            <a:ext cx="965984" cy="474633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7995" y="298186"/>
            <a:ext cx="2841952" cy="47463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3B9B1-51BE-4AFA-AE14-C3380E1D2722}" type="datetimeFigureOut">
              <a:rPr lang="en-CA" smtClean="0"/>
              <a:t>2026-03-03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3158-3700-45BA-9B01-2418BFAC8D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9564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3B9B1-51BE-4AFA-AE14-C3380E1D2722}" type="datetimeFigureOut">
              <a:rPr lang="en-CA" smtClean="0"/>
              <a:t>2026-03-03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3158-3700-45BA-9B01-2418BFAC8D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63977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662" y="1396287"/>
            <a:ext cx="3863935" cy="2329735"/>
          </a:xfrm>
        </p:spPr>
        <p:txBody>
          <a:bodyPr anchor="b"/>
          <a:lstStyle>
            <a:lvl1pPr>
              <a:defRPr sz="293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5662" y="3748063"/>
            <a:ext cx="3863935" cy="1225153"/>
          </a:xfrm>
        </p:spPr>
        <p:txBody>
          <a:bodyPr/>
          <a:lstStyle>
            <a:lvl1pPr marL="0" indent="0">
              <a:buNone/>
              <a:defRPr sz="1176">
                <a:solidFill>
                  <a:schemeClr val="tx1"/>
                </a:solidFill>
              </a:defRPr>
            </a:lvl1pPr>
            <a:lvl2pPr marL="223982" indent="0">
              <a:buNone/>
              <a:defRPr sz="980">
                <a:solidFill>
                  <a:schemeClr val="tx1">
                    <a:tint val="75000"/>
                  </a:schemeClr>
                </a:solidFill>
              </a:defRPr>
            </a:lvl2pPr>
            <a:lvl3pPr marL="447965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3pPr>
            <a:lvl4pPr marL="671947" indent="0">
              <a:buNone/>
              <a:defRPr sz="784">
                <a:solidFill>
                  <a:schemeClr val="tx1">
                    <a:tint val="75000"/>
                  </a:schemeClr>
                </a:solidFill>
              </a:defRPr>
            </a:lvl4pPr>
            <a:lvl5pPr marL="895929" indent="0">
              <a:buNone/>
              <a:defRPr sz="784">
                <a:solidFill>
                  <a:schemeClr val="tx1">
                    <a:tint val="75000"/>
                  </a:schemeClr>
                </a:solidFill>
              </a:defRPr>
            </a:lvl5pPr>
            <a:lvl6pPr marL="1119911" indent="0">
              <a:buNone/>
              <a:defRPr sz="784">
                <a:solidFill>
                  <a:schemeClr val="tx1">
                    <a:tint val="75000"/>
                  </a:schemeClr>
                </a:solidFill>
              </a:defRPr>
            </a:lvl6pPr>
            <a:lvl7pPr marL="1343894" indent="0">
              <a:buNone/>
              <a:defRPr sz="784">
                <a:solidFill>
                  <a:schemeClr val="tx1">
                    <a:tint val="75000"/>
                  </a:schemeClr>
                </a:solidFill>
              </a:defRPr>
            </a:lvl7pPr>
            <a:lvl8pPr marL="1567876" indent="0">
              <a:buNone/>
              <a:defRPr sz="784">
                <a:solidFill>
                  <a:schemeClr val="tx1">
                    <a:tint val="75000"/>
                  </a:schemeClr>
                </a:solidFill>
              </a:defRPr>
            </a:lvl8pPr>
            <a:lvl9pPr marL="1791858" indent="0">
              <a:buNone/>
              <a:defRPr sz="78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3B9B1-51BE-4AFA-AE14-C3380E1D2722}" type="datetimeFigureOut">
              <a:rPr lang="en-CA" smtClean="0"/>
              <a:t>2026-03-03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3158-3700-45BA-9B01-2418BFAC8D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93979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7995" y="1490927"/>
            <a:ext cx="1903968" cy="35535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962" y="1490927"/>
            <a:ext cx="1903968" cy="35535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3B9B1-51BE-4AFA-AE14-C3380E1D2722}" type="datetimeFigureOut">
              <a:rPr lang="en-CA" smtClean="0"/>
              <a:t>2026-03-03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3158-3700-45BA-9B01-2418BFAC8D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85182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8579" y="298187"/>
            <a:ext cx="3863935" cy="108254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8579" y="1372950"/>
            <a:ext cx="1895218" cy="672861"/>
          </a:xfrm>
        </p:spPr>
        <p:txBody>
          <a:bodyPr anchor="b"/>
          <a:lstStyle>
            <a:lvl1pPr marL="0" indent="0">
              <a:buNone/>
              <a:defRPr sz="1176" b="1"/>
            </a:lvl1pPr>
            <a:lvl2pPr marL="223982" indent="0">
              <a:buNone/>
              <a:defRPr sz="980" b="1"/>
            </a:lvl2pPr>
            <a:lvl3pPr marL="447965" indent="0">
              <a:buNone/>
              <a:defRPr sz="882" b="1"/>
            </a:lvl3pPr>
            <a:lvl4pPr marL="671947" indent="0">
              <a:buNone/>
              <a:defRPr sz="784" b="1"/>
            </a:lvl4pPr>
            <a:lvl5pPr marL="895929" indent="0">
              <a:buNone/>
              <a:defRPr sz="784" b="1"/>
            </a:lvl5pPr>
            <a:lvl6pPr marL="1119911" indent="0">
              <a:buNone/>
              <a:defRPr sz="784" b="1"/>
            </a:lvl6pPr>
            <a:lvl7pPr marL="1343894" indent="0">
              <a:buNone/>
              <a:defRPr sz="784" b="1"/>
            </a:lvl7pPr>
            <a:lvl8pPr marL="1567876" indent="0">
              <a:buNone/>
              <a:defRPr sz="784" b="1"/>
            </a:lvl8pPr>
            <a:lvl9pPr marL="1791858" indent="0">
              <a:buNone/>
              <a:defRPr sz="78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8579" y="2045811"/>
            <a:ext cx="1895218" cy="3009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67962" y="1372950"/>
            <a:ext cx="1904552" cy="672861"/>
          </a:xfrm>
        </p:spPr>
        <p:txBody>
          <a:bodyPr anchor="b"/>
          <a:lstStyle>
            <a:lvl1pPr marL="0" indent="0">
              <a:buNone/>
              <a:defRPr sz="1176" b="1"/>
            </a:lvl1pPr>
            <a:lvl2pPr marL="223982" indent="0">
              <a:buNone/>
              <a:defRPr sz="980" b="1"/>
            </a:lvl2pPr>
            <a:lvl3pPr marL="447965" indent="0">
              <a:buNone/>
              <a:defRPr sz="882" b="1"/>
            </a:lvl3pPr>
            <a:lvl4pPr marL="671947" indent="0">
              <a:buNone/>
              <a:defRPr sz="784" b="1"/>
            </a:lvl4pPr>
            <a:lvl5pPr marL="895929" indent="0">
              <a:buNone/>
              <a:defRPr sz="784" b="1"/>
            </a:lvl5pPr>
            <a:lvl6pPr marL="1119911" indent="0">
              <a:buNone/>
              <a:defRPr sz="784" b="1"/>
            </a:lvl6pPr>
            <a:lvl7pPr marL="1343894" indent="0">
              <a:buNone/>
              <a:defRPr sz="784" b="1"/>
            </a:lvl7pPr>
            <a:lvl8pPr marL="1567876" indent="0">
              <a:buNone/>
              <a:defRPr sz="784" b="1"/>
            </a:lvl8pPr>
            <a:lvl9pPr marL="1791858" indent="0">
              <a:buNone/>
              <a:defRPr sz="78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67962" y="2045811"/>
            <a:ext cx="1904552" cy="3009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3B9B1-51BE-4AFA-AE14-C3380E1D2722}" type="datetimeFigureOut">
              <a:rPr lang="en-CA" smtClean="0"/>
              <a:t>2026-03-03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3158-3700-45BA-9B01-2418BFAC8D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93870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3B9B1-51BE-4AFA-AE14-C3380E1D2722}" type="datetimeFigureOut">
              <a:rPr lang="en-CA" smtClean="0"/>
              <a:t>2026-03-03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3158-3700-45BA-9B01-2418BFAC8D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96474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3B9B1-51BE-4AFA-AE14-C3380E1D2722}" type="datetimeFigureOut">
              <a:rPr lang="en-CA" smtClean="0"/>
              <a:t>2026-03-03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3158-3700-45BA-9B01-2418BFAC8D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57377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8579" y="373380"/>
            <a:ext cx="1444892" cy="1306830"/>
          </a:xfrm>
        </p:spPr>
        <p:txBody>
          <a:bodyPr anchor="b"/>
          <a:lstStyle>
            <a:lvl1pPr>
              <a:defRPr sz="156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4552" y="806398"/>
            <a:ext cx="2267962" cy="3980127"/>
          </a:xfrm>
        </p:spPr>
        <p:txBody>
          <a:bodyPr/>
          <a:lstStyle>
            <a:lvl1pPr>
              <a:defRPr sz="1568"/>
            </a:lvl1pPr>
            <a:lvl2pPr>
              <a:defRPr sz="1372"/>
            </a:lvl2pPr>
            <a:lvl3pPr>
              <a:defRPr sz="1176"/>
            </a:lvl3pPr>
            <a:lvl4pPr>
              <a:defRPr sz="980"/>
            </a:lvl4pPr>
            <a:lvl5pPr>
              <a:defRPr sz="980"/>
            </a:lvl5pPr>
            <a:lvl6pPr>
              <a:defRPr sz="980"/>
            </a:lvl6pPr>
            <a:lvl7pPr>
              <a:defRPr sz="980"/>
            </a:lvl7pPr>
            <a:lvl8pPr>
              <a:defRPr sz="980"/>
            </a:lvl8pPr>
            <a:lvl9pPr>
              <a:defRPr sz="9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8579" y="1680210"/>
            <a:ext cx="1444892" cy="3112797"/>
          </a:xfrm>
        </p:spPr>
        <p:txBody>
          <a:bodyPr/>
          <a:lstStyle>
            <a:lvl1pPr marL="0" indent="0">
              <a:buNone/>
              <a:defRPr sz="784"/>
            </a:lvl1pPr>
            <a:lvl2pPr marL="223982" indent="0">
              <a:buNone/>
              <a:defRPr sz="686"/>
            </a:lvl2pPr>
            <a:lvl3pPr marL="447965" indent="0">
              <a:buNone/>
              <a:defRPr sz="588"/>
            </a:lvl3pPr>
            <a:lvl4pPr marL="671947" indent="0">
              <a:buNone/>
              <a:defRPr sz="490"/>
            </a:lvl4pPr>
            <a:lvl5pPr marL="895929" indent="0">
              <a:buNone/>
              <a:defRPr sz="490"/>
            </a:lvl5pPr>
            <a:lvl6pPr marL="1119911" indent="0">
              <a:buNone/>
              <a:defRPr sz="490"/>
            </a:lvl6pPr>
            <a:lvl7pPr marL="1343894" indent="0">
              <a:buNone/>
              <a:defRPr sz="490"/>
            </a:lvl7pPr>
            <a:lvl8pPr marL="1567876" indent="0">
              <a:buNone/>
              <a:defRPr sz="490"/>
            </a:lvl8pPr>
            <a:lvl9pPr marL="1791858" indent="0">
              <a:buNone/>
              <a:defRPr sz="49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3B9B1-51BE-4AFA-AE14-C3380E1D2722}" type="datetimeFigureOut">
              <a:rPr lang="en-CA" smtClean="0"/>
              <a:t>2026-03-03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3158-3700-45BA-9B01-2418BFAC8D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81189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8579" y="373380"/>
            <a:ext cx="1444892" cy="1306830"/>
          </a:xfrm>
        </p:spPr>
        <p:txBody>
          <a:bodyPr anchor="b"/>
          <a:lstStyle>
            <a:lvl1pPr>
              <a:defRPr sz="156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04552" y="806398"/>
            <a:ext cx="2267962" cy="3980127"/>
          </a:xfrm>
        </p:spPr>
        <p:txBody>
          <a:bodyPr anchor="t"/>
          <a:lstStyle>
            <a:lvl1pPr marL="0" indent="0">
              <a:buNone/>
              <a:defRPr sz="1568"/>
            </a:lvl1pPr>
            <a:lvl2pPr marL="223982" indent="0">
              <a:buNone/>
              <a:defRPr sz="1372"/>
            </a:lvl2pPr>
            <a:lvl3pPr marL="447965" indent="0">
              <a:buNone/>
              <a:defRPr sz="1176"/>
            </a:lvl3pPr>
            <a:lvl4pPr marL="671947" indent="0">
              <a:buNone/>
              <a:defRPr sz="980"/>
            </a:lvl4pPr>
            <a:lvl5pPr marL="895929" indent="0">
              <a:buNone/>
              <a:defRPr sz="980"/>
            </a:lvl5pPr>
            <a:lvl6pPr marL="1119911" indent="0">
              <a:buNone/>
              <a:defRPr sz="980"/>
            </a:lvl6pPr>
            <a:lvl7pPr marL="1343894" indent="0">
              <a:buNone/>
              <a:defRPr sz="980"/>
            </a:lvl7pPr>
            <a:lvl8pPr marL="1567876" indent="0">
              <a:buNone/>
              <a:defRPr sz="980"/>
            </a:lvl8pPr>
            <a:lvl9pPr marL="1791858" indent="0">
              <a:buNone/>
              <a:defRPr sz="98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8579" y="1680210"/>
            <a:ext cx="1444892" cy="3112797"/>
          </a:xfrm>
        </p:spPr>
        <p:txBody>
          <a:bodyPr/>
          <a:lstStyle>
            <a:lvl1pPr marL="0" indent="0">
              <a:buNone/>
              <a:defRPr sz="784"/>
            </a:lvl1pPr>
            <a:lvl2pPr marL="223982" indent="0">
              <a:buNone/>
              <a:defRPr sz="686"/>
            </a:lvl2pPr>
            <a:lvl3pPr marL="447965" indent="0">
              <a:buNone/>
              <a:defRPr sz="588"/>
            </a:lvl3pPr>
            <a:lvl4pPr marL="671947" indent="0">
              <a:buNone/>
              <a:defRPr sz="490"/>
            </a:lvl4pPr>
            <a:lvl5pPr marL="895929" indent="0">
              <a:buNone/>
              <a:defRPr sz="490"/>
            </a:lvl5pPr>
            <a:lvl6pPr marL="1119911" indent="0">
              <a:buNone/>
              <a:defRPr sz="490"/>
            </a:lvl6pPr>
            <a:lvl7pPr marL="1343894" indent="0">
              <a:buNone/>
              <a:defRPr sz="490"/>
            </a:lvl7pPr>
            <a:lvl8pPr marL="1567876" indent="0">
              <a:buNone/>
              <a:defRPr sz="490"/>
            </a:lvl8pPr>
            <a:lvl9pPr marL="1791858" indent="0">
              <a:buNone/>
              <a:defRPr sz="49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3B9B1-51BE-4AFA-AE14-C3380E1D2722}" type="datetimeFigureOut">
              <a:rPr lang="en-CA" smtClean="0"/>
              <a:t>2026-03-03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C3158-3700-45BA-9B01-2418BFAC8D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47097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7995" y="298187"/>
            <a:ext cx="3863935" cy="10825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7995" y="1490927"/>
            <a:ext cx="3863935" cy="35535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7995" y="5191021"/>
            <a:ext cx="1007983" cy="2981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63B9B1-51BE-4AFA-AE14-C3380E1D2722}" type="datetimeFigureOut">
              <a:rPr lang="en-CA" smtClean="0"/>
              <a:t>2026-03-03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83975" y="5191021"/>
            <a:ext cx="1511975" cy="2981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63947" y="5191021"/>
            <a:ext cx="1007983" cy="2981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C3158-3700-45BA-9B01-2418BFAC8DB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68190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47965" rtl="0" eaLnBrk="1" latinLnBrk="0" hangingPunct="1">
        <a:lnSpc>
          <a:spcPct val="90000"/>
        </a:lnSpc>
        <a:spcBef>
          <a:spcPct val="0"/>
        </a:spcBef>
        <a:buNone/>
        <a:defRPr sz="215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1991" indent="-111991" algn="l" defTabSz="447965" rtl="0" eaLnBrk="1" latinLnBrk="0" hangingPunct="1">
        <a:lnSpc>
          <a:spcPct val="90000"/>
        </a:lnSpc>
        <a:spcBef>
          <a:spcPts val="490"/>
        </a:spcBef>
        <a:buFont typeface="Arial" panose="020B0604020202020204" pitchFamily="34" charset="0"/>
        <a:buChar char="•"/>
        <a:defRPr sz="1372" kern="1200">
          <a:solidFill>
            <a:schemeClr val="tx1"/>
          </a:solidFill>
          <a:latin typeface="+mn-lt"/>
          <a:ea typeface="+mn-ea"/>
          <a:cs typeface="+mn-cs"/>
        </a:defRPr>
      </a:lvl1pPr>
      <a:lvl2pPr marL="335973" indent="-111991" algn="l" defTabSz="447965" rtl="0" eaLnBrk="1" latinLnBrk="0" hangingPunct="1">
        <a:lnSpc>
          <a:spcPct val="90000"/>
        </a:lnSpc>
        <a:spcBef>
          <a:spcPts val="245"/>
        </a:spcBef>
        <a:buFont typeface="Arial" panose="020B0604020202020204" pitchFamily="34" charset="0"/>
        <a:buChar char="•"/>
        <a:defRPr sz="1176" kern="1200">
          <a:solidFill>
            <a:schemeClr val="tx1"/>
          </a:solidFill>
          <a:latin typeface="+mn-lt"/>
          <a:ea typeface="+mn-ea"/>
          <a:cs typeface="+mn-cs"/>
        </a:defRPr>
      </a:lvl2pPr>
      <a:lvl3pPr marL="559956" indent="-111991" algn="l" defTabSz="447965" rtl="0" eaLnBrk="1" latinLnBrk="0" hangingPunct="1">
        <a:lnSpc>
          <a:spcPct val="90000"/>
        </a:lnSpc>
        <a:spcBef>
          <a:spcPts val="245"/>
        </a:spcBef>
        <a:buFont typeface="Arial" panose="020B0604020202020204" pitchFamily="34" charset="0"/>
        <a:buChar char="•"/>
        <a:defRPr sz="980" kern="1200">
          <a:solidFill>
            <a:schemeClr val="tx1"/>
          </a:solidFill>
          <a:latin typeface="+mn-lt"/>
          <a:ea typeface="+mn-ea"/>
          <a:cs typeface="+mn-cs"/>
        </a:defRPr>
      </a:lvl3pPr>
      <a:lvl4pPr marL="783938" indent="-111991" algn="l" defTabSz="447965" rtl="0" eaLnBrk="1" latinLnBrk="0" hangingPunct="1">
        <a:lnSpc>
          <a:spcPct val="90000"/>
        </a:lnSpc>
        <a:spcBef>
          <a:spcPts val="245"/>
        </a:spcBef>
        <a:buFont typeface="Arial" panose="020B0604020202020204" pitchFamily="34" charset="0"/>
        <a:buChar char="•"/>
        <a:defRPr sz="882" kern="1200">
          <a:solidFill>
            <a:schemeClr val="tx1"/>
          </a:solidFill>
          <a:latin typeface="+mn-lt"/>
          <a:ea typeface="+mn-ea"/>
          <a:cs typeface="+mn-cs"/>
        </a:defRPr>
      </a:lvl4pPr>
      <a:lvl5pPr marL="1007920" indent="-111991" algn="l" defTabSz="447965" rtl="0" eaLnBrk="1" latinLnBrk="0" hangingPunct="1">
        <a:lnSpc>
          <a:spcPct val="90000"/>
        </a:lnSpc>
        <a:spcBef>
          <a:spcPts val="245"/>
        </a:spcBef>
        <a:buFont typeface="Arial" panose="020B0604020202020204" pitchFamily="34" charset="0"/>
        <a:buChar char="•"/>
        <a:defRPr sz="882" kern="1200">
          <a:solidFill>
            <a:schemeClr val="tx1"/>
          </a:solidFill>
          <a:latin typeface="+mn-lt"/>
          <a:ea typeface="+mn-ea"/>
          <a:cs typeface="+mn-cs"/>
        </a:defRPr>
      </a:lvl5pPr>
      <a:lvl6pPr marL="1231903" indent="-111991" algn="l" defTabSz="447965" rtl="0" eaLnBrk="1" latinLnBrk="0" hangingPunct="1">
        <a:lnSpc>
          <a:spcPct val="90000"/>
        </a:lnSpc>
        <a:spcBef>
          <a:spcPts val="245"/>
        </a:spcBef>
        <a:buFont typeface="Arial" panose="020B0604020202020204" pitchFamily="34" charset="0"/>
        <a:buChar char="•"/>
        <a:defRPr sz="882" kern="1200">
          <a:solidFill>
            <a:schemeClr val="tx1"/>
          </a:solidFill>
          <a:latin typeface="+mn-lt"/>
          <a:ea typeface="+mn-ea"/>
          <a:cs typeface="+mn-cs"/>
        </a:defRPr>
      </a:lvl6pPr>
      <a:lvl7pPr marL="1455885" indent="-111991" algn="l" defTabSz="447965" rtl="0" eaLnBrk="1" latinLnBrk="0" hangingPunct="1">
        <a:lnSpc>
          <a:spcPct val="90000"/>
        </a:lnSpc>
        <a:spcBef>
          <a:spcPts val="245"/>
        </a:spcBef>
        <a:buFont typeface="Arial" panose="020B0604020202020204" pitchFamily="34" charset="0"/>
        <a:buChar char="•"/>
        <a:defRPr sz="882" kern="1200">
          <a:solidFill>
            <a:schemeClr val="tx1"/>
          </a:solidFill>
          <a:latin typeface="+mn-lt"/>
          <a:ea typeface="+mn-ea"/>
          <a:cs typeface="+mn-cs"/>
        </a:defRPr>
      </a:lvl7pPr>
      <a:lvl8pPr marL="1679867" indent="-111991" algn="l" defTabSz="447965" rtl="0" eaLnBrk="1" latinLnBrk="0" hangingPunct="1">
        <a:lnSpc>
          <a:spcPct val="90000"/>
        </a:lnSpc>
        <a:spcBef>
          <a:spcPts val="245"/>
        </a:spcBef>
        <a:buFont typeface="Arial" panose="020B0604020202020204" pitchFamily="34" charset="0"/>
        <a:buChar char="•"/>
        <a:defRPr sz="882" kern="1200">
          <a:solidFill>
            <a:schemeClr val="tx1"/>
          </a:solidFill>
          <a:latin typeface="+mn-lt"/>
          <a:ea typeface="+mn-ea"/>
          <a:cs typeface="+mn-cs"/>
        </a:defRPr>
      </a:lvl8pPr>
      <a:lvl9pPr marL="1903849" indent="-111991" algn="l" defTabSz="447965" rtl="0" eaLnBrk="1" latinLnBrk="0" hangingPunct="1">
        <a:lnSpc>
          <a:spcPct val="90000"/>
        </a:lnSpc>
        <a:spcBef>
          <a:spcPts val="245"/>
        </a:spcBef>
        <a:buFont typeface="Arial" panose="020B0604020202020204" pitchFamily="34" charset="0"/>
        <a:buChar char="•"/>
        <a:defRPr sz="88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47965" rtl="0" eaLnBrk="1" latinLnBrk="0" hangingPunct="1">
        <a:defRPr sz="882" kern="1200">
          <a:solidFill>
            <a:schemeClr val="tx1"/>
          </a:solidFill>
          <a:latin typeface="+mn-lt"/>
          <a:ea typeface="+mn-ea"/>
          <a:cs typeface="+mn-cs"/>
        </a:defRPr>
      </a:lvl1pPr>
      <a:lvl2pPr marL="223982" algn="l" defTabSz="447965" rtl="0" eaLnBrk="1" latinLnBrk="0" hangingPunct="1">
        <a:defRPr sz="882" kern="1200">
          <a:solidFill>
            <a:schemeClr val="tx1"/>
          </a:solidFill>
          <a:latin typeface="+mn-lt"/>
          <a:ea typeface="+mn-ea"/>
          <a:cs typeface="+mn-cs"/>
        </a:defRPr>
      </a:lvl2pPr>
      <a:lvl3pPr marL="447965" algn="l" defTabSz="447965" rtl="0" eaLnBrk="1" latinLnBrk="0" hangingPunct="1">
        <a:defRPr sz="882" kern="1200">
          <a:solidFill>
            <a:schemeClr val="tx1"/>
          </a:solidFill>
          <a:latin typeface="+mn-lt"/>
          <a:ea typeface="+mn-ea"/>
          <a:cs typeface="+mn-cs"/>
        </a:defRPr>
      </a:lvl3pPr>
      <a:lvl4pPr marL="671947" algn="l" defTabSz="447965" rtl="0" eaLnBrk="1" latinLnBrk="0" hangingPunct="1">
        <a:defRPr sz="882" kern="1200">
          <a:solidFill>
            <a:schemeClr val="tx1"/>
          </a:solidFill>
          <a:latin typeface="+mn-lt"/>
          <a:ea typeface="+mn-ea"/>
          <a:cs typeface="+mn-cs"/>
        </a:defRPr>
      </a:lvl4pPr>
      <a:lvl5pPr marL="895929" algn="l" defTabSz="447965" rtl="0" eaLnBrk="1" latinLnBrk="0" hangingPunct="1">
        <a:defRPr sz="882" kern="1200">
          <a:solidFill>
            <a:schemeClr val="tx1"/>
          </a:solidFill>
          <a:latin typeface="+mn-lt"/>
          <a:ea typeface="+mn-ea"/>
          <a:cs typeface="+mn-cs"/>
        </a:defRPr>
      </a:lvl5pPr>
      <a:lvl6pPr marL="1119911" algn="l" defTabSz="447965" rtl="0" eaLnBrk="1" latinLnBrk="0" hangingPunct="1">
        <a:defRPr sz="882" kern="1200">
          <a:solidFill>
            <a:schemeClr val="tx1"/>
          </a:solidFill>
          <a:latin typeface="+mn-lt"/>
          <a:ea typeface="+mn-ea"/>
          <a:cs typeface="+mn-cs"/>
        </a:defRPr>
      </a:lvl6pPr>
      <a:lvl7pPr marL="1343894" algn="l" defTabSz="447965" rtl="0" eaLnBrk="1" latinLnBrk="0" hangingPunct="1">
        <a:defRPr sz="882" kern="1200">
          <a:solidFill>
            <a:schemeClr val="tx1"/>
          </a:solidFill>
          <a:latin typeface="+mn-lt"/>
          <a:ea typeface="+mn-ea"/>
          <a:cs typeface="+mn-cs"/>
        </a:defRPr>
      </a:lvl7pPr>
      <a:lvl8pPr marL="1567876" algn="l" defTabSz="447965" rtl="0" eaLnBrk="1" latinLnBrk="0" hangingPunct="1">
        <a:defRPr sz="882" kern="1200">
          <a:solidFill>
            <a:schemeClr val="tx1"/>
          </a:solidFill>
          <a:latin typeface="+mn-lt"/>
          <a:ea typeface="+mn-ea"/>
          <a:cs typeface="+mn-cs"/>
        </a:defRPr>
      </a:lvl8pPr>
      <a:lvl9pPr marL="1791858" algn="l" defTabSz="447965" rtl="0" eaLnBrk="1" latinLnBrk="0" hangingPunct="1">
        <a:defRPr sz="88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D07EA-8E7F-5CAF-48F0-6E5D2A418F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01" y="693267"/>
            <a:ext cx="4232574" cy="603181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Town of Carman</a:t>
            </a:r>
            <a:b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Public Notice Regarding the  2026 Financial Plan</a:t>
            </a:r>
            <a:endParaRPr lang="en-CA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87EAEE-F61D-42FB-630D-922A4CC9E1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9990" y="1296448"/>
            <a:ext cx="3449879" cy="3498255"/>
          </a:xfrm>
        </p:spPr>
        <p:txBody>
          <a:bodyPr>
            <a:noAutofit/>
          </a:bodyPr>
          <a:lstStyle/>
          <a:p>
            <a:r>
              <a:rPr lang="en-US" sz="1000" dirty="0">
                <a:effectLst/>
                <a:latin typeface="Franklin Gothic Book" panose="020B0503020102020204" pitchFamily="34" charset="0"/>
                <a:ea typeface="Times New Roman" panose="02020603050405020304" pitchFamily="18" charset="0"/>
              </a:rPr>
              <a:t>PUBLIC NOTICE is hereby given pursuant to subsection 162(2) of </a:t>
            </a:r>
            <a:r>
              <a:rPr lang="en-US" sz="1000" i="1" dirty="0">
                <a:effectLst/>
                <a:latin typeface="Franklin Gothic Book" panose="020B0503020102020204" pitchFamily="34" charset="0"/>
                <a:ea typeface="Times New Roman" panose="02020603050405020304" pitchFamily="18" charset="0"/>
              </a:rPr>
              <a:t>The Municipal Act </a:t>
            </a:r>
            <a:r>
              <a:rPr lang="en-US" sz="1000" dirty="0">
                <a:effectLst/>
                <a:latin typeface="Franklin Gothic Book" panose="020B0503020102020204" pitchFamily="34" charset="0"/>
                <a:ea typeface="Times New Roman" panose="02020603050405020304" pitchFamily="18" charset="0"/>
              </a:rPr>
              <a:t>that the Council of the Town of Carman intends to present its financial plan for the fiscal year 2026 at a public hearing in the </a:t>
            </a:r>
            <a:endParaRPr lang="en-CA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1000" dirty="0">
                <a:effectLst/>
                <a:latin typeface="Franklin Gothic Book" panose="020B0503020102020204" pitchFamily="34" charset="0"/>
                <a:ea typeface="Times New Roman" panose="02020603050405020304" pitchFamily="18" charset="0"/>
              </a:rPr>
              <a:t> </a:t>
            </a:r>
            <a:r>
              <a:rPr lang="en-US" sz="1000" b="1" dirty="0">
                <a:effectLst/>
                <a:latin typeface="Franklin Gothic Book" panose="020B0503020102020204" pitchFamily="34" charset="0"/>
                <a:ea typeface="Times New Roman" panose="02020603050405020304" pitchFamily="18" charset="0"/>
              </a:rPr>
              <a:t>Town of Carman</a:t>
            </a:r>
            <a:endParaRPr lang="en-CA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1000" b="1" dirty="0">
                <a:effectLst/>
                <a:latin typeface="Franklin Gothic Book" panose="020B0503020102020204" pitchFamily="34" charset="0"/>
                <a:ea typeface="Times New Roman" panose="02020603050405020304" pitchFamily="18" charset="0"/>
              </a:rPr>
              <a:t>Memorial Hall, 12-2</a:t>
            </a:r>
            <a:r>
              <a:rPr lang="en-US" sz="1000" b="1" baseline="30000" dirty="0">
                <a:effectLst/>
                <a:latin typeface="Franklin Gothic Book" panose="020B0503020102020204" pitchFamily="34" charset="0"/>
                <a:ea typeface="Times New Roman" panose="02020603050405020304" pitchFamily="18" charset="0"/>
              </a:rPr>
              <a:t>nd</a:t>
            </a:r>
            <a:r>
              <a:rPr lang="en-US" sz="1000" b="1" dirty="0">
                <a:effectLst/>
                <a:latin typeface="Franklin Gothic Book" panose="020B0503020102020204" pitchFamily="34" charset="0"/>
                <a:ea typeface="Times New Roman" panose="02020603050405020304" pitchFamily="18" charset="0"/>
              </a:rPr>
              <a:t> Ave SW, Carman, MB</a:t>
            </a:r>
            <a:endParaRPr lang="en-CA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1000" b="1" dirty="0">
                <a:effectLst/>
                <a:latin typeface="Franklin Gothic Book" panose="020B0503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Thursday March 26</a:t>
            </a:r>
            <a:r>
              <a:rPr lang="en-US" sz="1000" b="1" baseline="30000" dirty="0">
                <a:effectLst/>
                <a:latin typeface="Franklin Gothic Book" panose="020B0503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000" b="1" dirty="0">
                <a:effectLst/>
                <a:latin typeface="Franklin Gothic Book" panose="020B0503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2026</a:t>
            </a:r>
          </a:p>
          <a:p>
            <a:r>
              <a:rPr lang="en-US" sz="1000" b="1">
                <a:latin typeface="Franklin Gothic Book" panose="020B0503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7:00 pm</a:t>
            </a:r>
            <a:endParaRPr lang="en-US" sz="1000" b="1" dirty="0">
              <a:effectLst/>
              <a:latin typeface="Franklin Gothic Book" panose="020B0503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000" b="1" dirty="0">
              <a:effectLst/>
              <a:latin typeface="Franklin Gothic Book" panose="020B0503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000" dirty="0">
                <a:effectLst/>
                <a:latin typeface="Franklin Gothic Book" panose="020B0503020102020204" pitchFamily="34" charset="0"/>
                <a:ea typeface="Times New Roman" panose="02020603050405020304" pitchFamily="18" charset="0"/>
              </a:rPr>
              <a:t>Council will hear any person who wishes to make a presentation, ask questions, or register an objection to the financial plan, as provided.</a:t>
            </a:r>
          </a:p>
          <a:p>
            <a:endParaRPr lang="en-CA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1000" dirty="0">
                <a:effectLst/>
                <a:latin typeface="Franklin Gothic Book" panose="020B0503020102020204" pitchFamily="34" charset="0"/>
                <a:ea typeface="Times New Roman" panose="02020603050405020304" pitchFamily="18" charset="0"/>
              </a:rPr>
              <a:t> Copies of the financial plan are available for review and may be examined by any person during the regular office hours of the Town of Carman at 12-2</a:t>
            </a:r>
            <a:r>
              <a:rPr lang="en-US" sz="1000" baseline="30000" dirty="0">
                <a:effectLst/>
                <a:latin typeface="Franklin Gothic Book" panose="020B0503020102020204" pitchFamily="34" charset="0"/>
                <a:ea typeface="Times New Roman" panose="02020603050405020304" pitchFamily="18" charset="0"/>
              </a:rPr>
              <a:t>nd</a:t>
            </a:r>
            <a:r>
              <a:rPr lang="en-US" sz="1000" dirty="0">
                <a:effectLst/>
                <a:latin typeface="Franklin Gothic Book" panose="020B0503020102020204" pitchFamily="34" charset="0"/>
                <a:ea typeface="Times New Roman" panose="02020603050405020304" pitchFamily="18" charset="0"/>
              </a:rPr>
              <a:t> Avenue S.W., Carman.  Dated at the Town of Carman the 3</a:t>
            </a:r>
            <a:r>
              <a:rPr lang="en-US" sz="1000" baseline="30000" dirty="0">
                <a:effectLst/>
                <a:latin typeface="Franklin Gothic Book" panose="020B0503020102020204" pitchFamily="34" charset="0"/>
                <a:ea typeface="Times New Roman" panose="02020603050405020304" pitchFamily="18" charset="0"/>
              </a:rPr>
              <a:t>rd</a:t>
            </a:r>
            <a:r>
              <a:rPr lang="en-US" sz="1000" dirty="0">
                <a:effectLst/>
                <a:latin typeface="Franklin Gothic Book" panose="020B0503020102020204" pitchFamily="34" charset="0"/>
                <a:ea typeface="Times New Roman" panose="02020603050405020304" pitchFamily="18" charset="0"/>
              </a:rPr>
              <a:t> day of March, A.D. 2026.</a:t>
            </a:r>
            <a:endParaRPr lang="en-CA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1000" b="1" dirty="0">
                <a:effectLst/>
                <a:latin typeface="Franklin Gothic Book" panose="020B0503020102020204" pitchFamily="34" charset="0"/>
                <a:ea typeface="Times New Roman" panose="02020603050405020304" pitchFamily="18" charset="0"/>
              </a:rPr>
              <a:t> Susan Stein, CMMA, CLGED</a:t>
            </a:r>
            <a:endParaRPr lang="en-CA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1000" b="1" dirty="0">
                <a:effectLst/>
                <a:latin typeface="Franklin Gothic Book" panose="020B0503020102020204" pitchFamily="34" charset="0"/>
                <a:ea typeface="Times New Roman" panose="02020603050405020304" pitchFamily="18" charset="0"/>
              </a:rPr>
              <a:t>Chief Administrative Officer</a:t>
            </a:r>
            <a:endParaRPr lang="en-CA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1000" b="1" dirty="0">
                <a:effectLst/>
                <a:latin typeface="Franklin Gothic Book" panose="020B0503020102020204" pitchFamily="34" charset="0"/>
                <a:ea typeface="Times New Roman" panose="02020603050405020304" pitchFamily="18" charset="0"/>
              </a:rPr>
              <a:t>Town of Carman</a:t>
            </a:r>
            <a:endParaRPr lang="en-CA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900" b="1" dirty="0">
                <a:effectLst/>
                <a:latin typeface="Franklin Gothic Book" panose="020B0503020102020204" pitchFamily="34" charset="0"/>
                <a:ea typeface="Times New Roman" panose="02020603050405020304" pitchFamily="18" charset="0"/>
              </a:rPr>
              <a:t> </a:t>
            </a:r>
            <a:endParaRPr lang="en-CA" sz="9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CA" sz="11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CC5060F-DEA1-F8A8-4F45-3DEE58E9C0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46356" y="4677423"/>
            <a:ext cx="1787212" cy="709989"/>
          </a:xfrm>
          <a:prstGeom prst="rect">
            <a:avLst/>
          </a:prstGeom>
        </p:spPr>
      </p:pic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05A98D67-055A-1281-5D9F-86F42CE3B2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994" y="5321661"/>
            <a:ext cx="763988" cy="2503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31351D5-352E-1F5C-3C65-EBA5BCEFB0A3}"/>
              </a:ext>
            </a:extLst>
          </p:cNvPr>
          <p:cNvSpPr txBox="1"/>
          <p:nvPr/>
        </p:nvSpPr>
        <p:spPr>
          <a:xfrm>
            <a:off x="2799795" y="5292923"/>
            <a:ext cx="22402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carmanmanitoba.ca</a:t>
            </a:r>
            <a:endParaRPr lang="en-CA" sz="1400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78F98A5E-97F3-7C69-FBD7-6125C559C5A2}"/>
              </a:ext>
            </a:extLst>
          </p:cNvPr>
          <p:cNvSpPr txBox="1">
            <a:spLocks/>
          </p:cNvSpPr>
          <p:nvPr/>
        </p:nvSpPr>
        <p:spPr>
          <a:xfrm>
            <a:off x="644576" y="1753852"/>
            <a:ext cx="1379095" cy="20761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47965" rtl="0" eaLnBrk="1" latinLnBrk="0" hangingPunct="1">
              <a:lnSpc>
                <a:spcPct val="90000"/>
              </a:lnSpc>
              <a:spcBef>
                <a:spcPts val="490"/>
              </a:spcBef>
              <a:buFont typeface="Arial" panose="020B0604020202020204" pitchFamily="34" charset="0"/>
              <a:buNone/>
              <a:defRPr sz="117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23982" indent="0" algn="ctr" defTabSz="447965" rtl="0" eaLnBrk="1" latinLnBrk="0" hangingPunct="1">
              <a:lnSpc>
                <a:spcPct val="90000"/>
              </a:lnSpc>
              <a:spcBef>
                <a:spcPts val="245"/>
              </a:spcBef>
              <a:buFont typeface="Arial" panose="020B0604020202020204" pitchFamily="34" charset="0"/>
              <a:buNone/>
              <a:defRPr sz="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7965" indent="0" algn="ctr" defTabSz="447965" rtl="0" eaLnBrk="1" latinLnBrk="0" hangingPunct="1">
              <a:lnSpc>
                <a:spcPct val="90000"/>
              </a:lnSpc>
              <a:spcBef>
                <a:spcPts val="245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1947" indent="0" algn="ctr" defTabSz="447965" rtl="0" eaLnBrk="1" latinLnBrk="0" hangingPunct="1">
              <a:lnSpc>
                <a:spcPct val="90000"/>
              </a:lnSpc>
              <a:spcBef>
                <a:spcPts val="245"/>
              </a:spcBef>
              <a:buFont typeface="Arial" panose="020B0604020202020204" pitchFamily="34" charset="0"/>
              <a:buNone/>
              <a:defRPr sz="7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95929" indent="0" algn="ctr" defTabSz="447965" rtl="0" eaLnBrk="1" latinLnBrk="0" hangingPunct="1">
              <a:lnSpc>
                <a:spcPct val="90000"/>
              </a:lnSpc>
              <a:spcBef>
                <a:spcPts val="245"/>
              </a:spcBef>
              <a:buFont typeface="Arial" panose="020B0604020202020204" pitchFamily="34" charset="0"/>
              <a:buNone/>
              <a:defRPr sz="7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19911" indent="0" algn="ctr" defTabSz="447965" rtl="0" eaLnBrk="1" latinLnBrk="0" hangingPunct="1">
              <a:lnSpc>
                <a:spcPct val="90000"/>
              </a:lnSpc>
              <a:spcBef>
                <a:spcPts val="245"/>
              </a:spcBef>
              <a:buFont typeface="Arial" panose="020B0604020202020204" pitchFamily="34" charset="0"/>
              <a:buNone/>
              <a:defRPr sz="7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43894" indent="0" algn="ctr" defTabSz="447965" rtl="0" eaLnBrk="1" latinLnBrk="0" hangingPunct="1">
              <a:lnSpc>
                <a:spcPct val="90000"/>
              </a:lnSpc>
              <a:spcBef>
                <a:spcPts val="245"/>
              </a:spcBef>
              <a:buFont typeface="Arial" panose="020B0604020202020204" pitchFamily="34" charset="0"/>
              <a:buNone/>
              <a:defRPr sz="7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67876" indent="0" algn="ctr" defTabSz="447965" rtl="0" eaLnBrk="1" latinLnBrk="0" hangingPunct="1">
              <a:lnSpc>
                <a:spcPct val="90000"/>
              </a:lnSpc>
              <a:spcBef>
                <a:spcPts val="245"/>
              </a:spcBef>
              <a:buFont typeface="Arial" panose="020B0604020202020204" pitchFamily="34" charset="0"/>
              <a:buNone/>
              <a:defRPr sz="7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91858" indent="0" algn="ctr" defTabSz="447965" rtl="0" eaLnBrk="1" latinLnBrk="0" hangingPunct="1">
              <a:lnSpc>
                <a:spcPct val="90000"/>
              </a:lnSpc>
              <a:spcBef>
                <a:spcPts val="245"/>
              </a:spcBef>
              <a:buFont typeface="Arial" panose="020B0604020202020204" pitchFamily="34" charset="0"/>
              <a:buNone/>
              <a:defRPr sz="7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683B0AAE-A017-E64D-2B7F-AE88694B4090}"/>
              </a:ext>
            </a:extLst>
          </p:cNvPr>
          <p:cNvSpPr txBox="1">
            <a:spLocks/>
          </p:cNvSpPr>
          <p:nvPr/>
        </p:nvSpPr>
        <p:spPr>
          <a:xfrm>
            <a:off x="470049" y="3806032"/>
            <a:ext cx="3539820" cy="10226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47965" rtl="0" eaLnBrk="1" latinLnBrk="0" hangingPunct="1">
              <a:lnSpc>
                <a:spcPct val="90000"/>
              </a:lnSpc>
              <a:spcBef>
                <a:spcPts val="490"/>
              </a:spcBef>
              <a:buFont typeface="Arial" panose="020B0604020202020204" pitchFamily="34" charset="0"/>
              <a:buNone/>
              <a:defRPr sz="117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23982" indent="0" algn="ctr" defTabSz="447965" rtl="0" eaLnBrk="1" latinLnBrk="0" hangingPunct="1">
              <a:lnSpc>
                <a:spcPct val="90000"/>
              </a:lnSpc>
              <a:spcBef>
                <a:spcPts val="245"/>
              </a:spcBef>
              <a:buFont typeface="Arial" panose="020B0604020202020204" pitchFamily="34" charset="0"/>
              <a:buNone/>
              <a:defRPr sz="9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7965" indent="0" algn="ctr" defTabSz="447965" rtl="0" eaLnBrk="1" latinLnBrk="0" hangingPunct="1">
              <a:lnSpc>
                <a:spcPct val="90000"/>
              </a:lnSpc>
              <a:spcBef>
                <a:spcPts val="245"/>
              </a:spcBef>
              <a:buFont typeface="Arial" panose="020B0604020202020204" pitchFamily="34" charset="0"/>
              <a:buNone/>
              <a:defRPr sz="88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71947" indent="0" algn="ctr" defTabSz="447965" rtl="0" eaLnBrk="1" latinLnBrk="0" hangingPunct="1">
              <a:lnSpc>
                <a:spcPct val="90000"/>
              </a:lnSpc>
              <a:spcBef>
                <a:spcPts val="245"/>
              </a:spcBef>
              <a:buFont typeface="Arial" panose="020B0604020202020204" pitchFamily="34" charset="0"/>
              <a:buNone/>
              <a:defRPr sz="7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95929" indent="0" algn="ctr" defTabSz="447965" rtl="0" eaLnBrk="1" latinLnBrk="0" hangingPunct="1">
              <a:lnSpc>
                <a:spcPct val="90000"/>
              </a:lnSpc>
              <a:spcBef>
                <a:spcPts val="245"/>
              </a:spcBef>
              <a:buFont typeface="Arial" panose="020B0604020202020204" pitchFamily="34" charset="0"/>
              <a:buNone/>
              <a:defRPr sz="7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19911" indent="0" algn="ctr" defTabSz="447965" rtl="0" eaLnBrk="1" latinLnBrk="0" hangingPunct="1">
              <a:lnSpc>
                <a:spcPct val="90000"/>
              </a:lnSpc>
              <a:spcBef>
                <a:spcPts val="245"/>
              </a:spcBef>
              <a:buFont typeface="Arial" panose="020B0604020202020204" pitchFamily="34" charset="0"/>
              <a:buNone/>
              <a:defRPr sz="7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43894" indent="0" algn="ctr" defTabSz="447965" rtl="0" eaLnBrk="1" latinLnBrk="0" hangingPunct="1">
              <a:lnSpc>
                <a:spcPct val="90000"/>
              </a:lnSpc>
              <a:spcBef>
                <a:spcPts val="245"/>
              </a:spcBef>
              <a:buFont typeface="Arial" panose="020B0604020202020204" pitchFamily="34" charset="0"/>
              <a:buNone/>
              <a:defRPr sz="7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67876" indent="0" algn="ctr" defTabSz="447965" rtl="0" eaLnBrk="1" latinLnBrk="0" hangingPunct="1">
              <a:lnSpc>
                <a:spcPct val="90000"/>
              </a:lnSpc>
              <a:spcBef>
                <a:spcPts val="245"/>
              </a:spcBef>
              <a:buFont typeface="Arial" panose="020B0604020202020204" pitchFamily="34" charset="0"/>
              <a:buNone/>
              <a:defRPr sz="7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91858" indent="0" algn="ctr" defTabSz="447965" rtl="0" eaLnBrk="1" latinLnBrk="0" hangingPunct="1">
              <a:lnSpc>
                <a:spcPct val="90000"/>
              </a:lnSpc>
              <a:spcBef>
                <a:spcPts val="245"/>
              </a:spcBef>
              <a:buFont typeface="Arial" panose="020B0604020202020204" pitchFamily="34" charset="0"/>
              <a:buNone/>
              <a:defRPr sz="7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CA" sz="1200" b="1" dirty="0"/>
          </a:p>
        </p:txBody>
      </p:sp>
    </p:spTree>
    <p:extLst>
      <p:ext uri="{BB962C8B-B14F-4D97-AF65-F5344CB8AC3E}">
        <p14:creationId xmlns:p14="http://schemas.microsoft.com/office/powerpoint/2010/main" val="2251576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172</TotalTime>
  <Words>169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Franklin Gothic Book</vt:lpstr>
      <vt:lpstr>Times New Roman</vt:lpstr>
      <vt:lpstr>Office Theme</vt:lpstr>
      <vt:lpstr>Town of Carman Public Notice Regarding the  2026 Financial Plan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Janine Penner</dc:creator>
  <cp:lastModifiedBy>Susan  Stein</cp:lastModifiedBy>
  <cp:revision>13</cp:revision>
  <cp:lastPrinted>2024-02-20T20:47:04Z</cp:lastPrinted>
  <dcterms:created xsi:type="dcterms:W3CDTF">2022-12-05T16:23:23Z</dcterms:created>
  <dcterms:modified xsi:type="dcterms:W3CDTF">2026-03-03T15:12:57Z</dcterms:modified>
</cp:coreProperties>
</file>